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2021-02-07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kacja.fdds.pl/68096e26-1d84-40f4-8832-ed0774ca3676/Extras/fdds-wywiady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l-PL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Nowe technologie to wspaniałe wynalazki, które ułatwiają nam życie, ale nadużywane - potrafią przynieść wiele szkód.</a:t>
            </a:r>
            <a:endParaRPr lang="pl-PL" sz="2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Symbol zastępczy zawartości 6" descr="nadmiar ekranów szkodzi domowe zasady ekranow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285860"/>
            <a:ext cx="3643338" cy="5357850"/>
          </a:xfrm>
        </p:spPr>
      </p:pic>
      <p:pic>
        <p:nvPicPr>
          <p:cNvPr id="8" name="Symbol zastępczy zawartości 7" descr="nie martw się, że dziecko cię nie słuch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1785926"/>
            <a:ext cx="4400552" cy="35719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l-PL" sz="31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3100" b="1" dirty="0" smtClean="0">
                <a:latin typeface="Arial" pitchFamily="34" charset="0"/>
                <a:cs typeface="Arial" pitchFamily="34" charset="0"/>
              </a:rPr>
            </a:br>
            <a:r>
              <a:rPr lang="pl-PL" sz="3100" b="1" dirty="0" smtClean="0">
                <a:latin typeface="Arial" pitchFamily="34" charset="0"/>
                <a:cs typeface="Arial" pitchFamily="34" charset="0"/>
              </a:rPr>
              <a:t>Dlaczego </a:t>
            </a:r>
            <a:r>
              <a:rPr lang="pl-PL" sz="3100" b="1" dirty="0" smtClean="0">
                <a:latin typeface="Arial" pitchFamily="34" charset="0"/>
                <a:cs typeface="Arial" pitchFamily="34" charset="0"/>
              </a:rPr>
              <a:t>i po co warto ustalać zasady korzystania z urządzeń ekranowych w domu?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81171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pl-PL" dirty="0" smtClean="0"/>
              <a:t>Internetu i ekranów jest wokół nas bardzo dużo. Wymaga to świadomych działań ze strony dorosłych. Coraz więcej badań potwierdza, że nieodpowiednio używane ekrany mogą być szkodliwe dla zdrowia – zarówno osób dorosłych, jak i dzieci. W przypadku najmłodszych mogą wystąpić m.in. problemy związane z rozwojem mięśni palców, zaburzenia uwagi, opóźniony rozwój mowy. Niezdrowe jest także korzystanie z urządzeń ekranowych przed snem, ponieważ negatywnie wpływa na zasypianie i jakość snu. Szkodliwych skutków niekontrolowanego korzystania z ekranów jest więcej. Ustalając i wdrażając zasady, dbamy o to, żeby używanie urządzeń ekranowych nie zaburzało życia rodzinnego i było korzystne dla wszystkich członków rodziny.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l-PL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700" b="1" dirty="0" smtClean="0">
                <a:latin typeface="Arial" pitchFamily="34" charset="0"/>
                <a:cs typeface="Arial" pitchFamily="34" charset="0"/>
              </a:rPr>
            </a:br>
            <a:r>
              <a:rPr lang="pl-PL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700" b="1" dirty="0" smtClean="0">
                <a:latin typeface="Arial" pitchFamily="34" charset="0"/>
                <a:cs typeface="Arial" pitchFamily="34" charset="0"/>
              </a:rPr>
            </a:br>
            <a:r>
              <a:rPr lang="pl-PL" sz="2700" b="1" dirty="0" smtClean="0">
                <a:latin typeface="Arial" pitchFamily="34" charset="0"/>
                <a:cs typeface="Arial" pitchFamily="34" charset="0"/>
              </a:rPr>
              <a:t>Chcąc </a:t>
            </a:r>
            <a:r>
              <a:rPr lang="pl-PL" sz="2700" b="1" dirty="0" smtClean="0">
                <a:latin typeface="Arial" pitchFamily="34" charset="0"/>
                <a:cs typeface="Arial" pitchFamily="34" charset="0"/>
              </a:rPr>
              <a:t>wprowadzić zasady, my, dorośli, musimy najpierw zdefiniować, jaką funkcję w naszej rodzinie mają pełnić ekrany i nowe technologie. 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l-PL" dirty="0" smtClean="0"/>
              <a:t>To jest pierwszy krok. Sami bardzo intensywnie korzystamy z nowych technologii i ekranów. Musimy mieć świadomość, że wypełnia nam to czas – bywa, że do tego stopnia, iż nie starcza go na uważne budowanie relacji z bliskimi. Pamiętajmy też, że to my modelujemy zachowania naszych dzieci. One nas obserwują, widzą, w jaki sposób korzystamy z ekranów, i powielają nasze zachowania.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Uczą </a:t>
            </a:r>
            <a:r>
              <a:rPr lang="pl-PL" b="1" dirty="0" smtClean="0"/>
              <a:t>się od nas.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pl-PL" dirty="0" smtClean="0"/>
              <a:t>Tak, o wiele więcej uczą się z tego, co robimy, niż z tego, co im mówimy. Dobrze jest przyjrzeć się temu, jaką rolę odgrywa Internet w naszej codzienności, w jakich sytuacjach my sami sięgamy po telefon, jakie nasze potrzeby on zaspokaja, i zastanowić się, na ile są to świadome wybory, a na ile nam się przydarzają, czyli na ile nasz nawyk sięgania po telefon lub tablet jest automatyczną reakcją na stres, zmęczenie, przeciążenie itp. Wtedy łatwiej będzie nam zrozumieć dzieci i wspólnie z nimi określić, jaką rolę Internet odgrywa w ich życiu. Modyfikacja nawyków zaczyna się od nas, rodziców, i od zdefiniowania, jaką zmianę chcemy wprowadzić.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l-PL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800" b="1" dirty="0" smtClean="0">
                <a:latin typeface="Arial" pitchFamily="34" charset="0"/>
                <a:cs typeface="Arial" pitchFamily="34" charset="0"/>
              </a:rPr>
            </a:br>
            <a:r>
              <a:rPr lang="pl-PL" sz="2800" b="1" dirty="0" smtClean="0">
                <a:latin typeface="Arial" pitchFamily="34" charset="0"/>
                <a:cs typeface="Arial" pitchFamily="34" charset="0"/>
              </a:rPr>
              <a:t>Od </a:t>
            </a:r>
            <a:r>
              <a:rPr lang="pl-PL" sz="2800" b="1" dirty="0" smtClean="0">
                <a:latin typeface="Arial" pitchFamily="34" charset="0"/>
                <a:cs typeface="Arial" pitchFamily="34" charset="0"/>
              </a:rPr>
              <a:t>czego powinniśmy zacząć ustalanie zasad dotyczących korzystania z ekranów w domu?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800" dirty="0" smtClean="0">
                <a:latin typeface="Arial" pitchFamily="34" charset="0"/>
                <a:cs typeface="Arial" pitchFamily="34" charset="0"/>
              </a:rPr>
            </a:br>
            <a:endParaRPr lang="pl-PL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88315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Od rozmowy. W przypadku najmłodszych dzieci to będzie rozmowa pomiędzy rodzicami i ustalenie wspólnej wizji; w przypadku star-szych to będzie też zaproszenie ich do rozmowy, tak żeby poznać ich potrzeby i oczekiwania.</a:t>
            </a:r>
          </a:p>
          <a:p>
            <a:pPr>
              <a:buNone/>
            </a:pPr>
            <a:r>
              <a:rPr lang="pl-PL" dirty="0" smtClean="0"/>
              <a:t>	</a:t>
            </a:r>
            <a:r>
              <a:rPr lang="pl-PL" dirty="0" smtClean="0"/>
              <a:t>( … )</a:t>
            </a:r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pl-PL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sz="2200" dirty="0" smtClean="0">
                <a:latin typeface="Arial" pitchFamily="34" charset="0"/>
                <a:cs typeface="Arial" pitchFamily="34" charset="0"/>
              </a:rPr>
            </a:br>
            <a:r>
              <a:rPr lang="pl-PL" sz="2200" dirty="0" smtClean="0">
                <a:latin typeface="Arial" pitchFamily="34" charset="0"/>
                <a:cs typeface="Arial" pitchFamily="34" charset="0"/>
              </a:rPr>
              <a:t>Przeczytali Państwo fragment rozmowy </a:t>
            </a:r>
            <a:r>
              <a:rPr lang="pl-PL" sz="2200" dirty="0" smtClean="0">
                <a:latin typeface="Arial" pitchFamily="34" charset="0"/>
                <a:cs typeface="Arial" pitchFamily="34" charset="0"/>
              </a:rPr>
              <a:t>z Łukaszem Wojtasikiem, ekspertem ds. bezpieczeństwa dzieci i młodzieży </a:t>
            </a:r>
            <a:r>
              <a:rPr lang="pl-PL" sz="2200" dirty="0" err="1" smtClean="0">
                <a:latin typeface="Arial" pitchFamily="34" charset="0"/>
                <a:cs typeface="Arial" pitchFamily="34" charset="0"/>
              </a:rPr>
              <a:t>online</a:t>
            </a:r>
            <a:r>
              <a:rPr lang="pl-PL" sz="2200" dirty="0" smtClean="0">
                <a:latin typeface="Arial" pitchFamily="34" charset="0"/>
                <a:cs typeface="Arial" pitchFamily="34" charset="0"/>
              </a:rPr>
              <a:t>, koordynatorem projektu </a:t>
            </a:r>
            <a:r>
              <a:rPr lang="pl-PL" sz="2000" dirty="0" smtClean="0">
                <a:latin typeface="Arial" pitchFamily="34" charset="0"/>
                <a:cs typeface="Arial" pitchFamily="34" charset="0"/>
              </a:rPr>
              <a:t>Dziecko w Sieci Fundacji Dajemy Dzieciom Siłę.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17" name="Symbol zastępczy zawartości 16" descr="Screenshot_2021-02-07 fdds-wywiady pdf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571612"/>
            <a:ext cx="8215370" cy="4525963"/>
          </a:xfr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929330"/>
            <a:ext cx="8643998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Jeżeli chcą Państwo przeczytać więcej, książka w postaci pliku PDF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jest dostępna </a:t>
            </a: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TUTAJ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382</Words>
  <PresentationFormat>Pokaz na ekranie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Motyw pakietu Office</vt:lpstr>
      <vt:lpstr>Nowe technologie to wspaniałe wynalazki, które ułatwiają nam życie, ale nadużywane - potrafią przynieść wiele szkód.</vt:lpstr>
      <vt:lpstr> Dlaczego i po co warto ustalać zasady korzystania z urządzeń ekranowych w domu?  </vt:lpstr>
      <vt:lpstr>  Chcąc wprowadzić zasady, my, dorośli, musimy najpierw zdefiniować, jaką funkcję w naszej rodzinie mają pełnić ekrany i nowe technologie.  </vt:lpstr>
      <vt:lpstr> Uczą się od nas. </vt:lpstr>
      <vt:lpstr> Od czego powinniśmy zacząć ustalanie zasad dotyczących korzystania z ekranów w domu? </vt:lpstr>
      <vt:lpstr>  Przeczytali Państwo fragment rozmowy z Łukaszem Wojtasikiem, ekspertem ds. bezpieczeństwa dzieci i młodzieży online, koordynatorem projektu Dziecko w Sieci Fundacji Dajemy Dzieciom Siłę.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Nowe technologie to wspaniałe wynalazki, które ułatwiają nam życie, ale nadużywane - potrafią przynieść wiele szkód.</dc:title>
  <dc:creator>user</dc:creator>
  <cp:lastModifiedBy>user</cp:lastModifiedBy>
  <cp:revision>10</cp:revision>
  <dcterms:created xsi:type="dcterms:W3CDTF">2021-02-07T16:41:26Z</dcterms:created>
  <dcterms:modified xsi:type="dcterms:W3CDTF">2021-02-07T17:07:59Z</dcterms:modified>
</cp:coreProperties>
</file>